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3657600" cx="2743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">
          <p15:clr>
            <a:srgbClr val="A4A3A4"/>
          </p15:clr>
        </p15:guide>
        <p15:guide id="2" pos="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" orient="horz"/>
        <p:guide pos="8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e2b8bbdf3_0_13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e2b8bbd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2b8bbdf3_0_4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e2b8bbdf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92dca47c4_0_15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92dca47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3513" y="529476"/>
            <a:ext cx="2556300" cy="1459500"/>
          </a:xfrm>
          <a:prstGeom prst="rect">
            <a:avLst/>
          </a:prstGeom>
        </p:spPr>
        <p:txBody>
          <a:bodyPr anchorCtr="0" anchor="b" bIns="39950" lIns="39950" spcFirstLastPara="1" rIns="39950" wrap="square" tIns="39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3510" y="2015378"/>
            <a:ext cx="2556300" cy="5637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93510" y="786578"/>
            <a:ext cx="2556300" cy="1396200"/>
          </a:xfrm>
          <a:prstGeom prst="rect">
            <a:avLst/>
          </a:prstGeom>
        </p:spPr>
        <p:txBody>
          <a:bodyPr anchorCtr="0" anchor="b" bIns="39950" lIns="39950" spcFirstLastPara="1" rIns="39950" wrap="square" tIns="39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93510" y="2241582"/>
            <a:ext cx="2556300" cy="9249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66700" lvl="1" marL="91440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510" y="1529493"/>
            <a:ext cx="2556300" cy="5985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510" y="316462"/>
            <a:ext cx="2556300" cy="407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510" y="819538"/>
            <a:ext cx="2556300" cy="2429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93510" y="316462"/>
            <a:ext cx="2556300" cy="407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3510" y="819538"/>
            <a:ext cx="1200000" cy="2429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0350" lvl="1" marL="9144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449720" y="819538"/>
            <a:ext cx="1200000" cy="2429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indent="-260350" lvl="1" marL="9144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510" y="316462"/>
            <a:ext cx="2556300" cy="407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93510" y="395093"/>
            <a:ext cx="842400" cy="537300"/>
          </a:xfrm>
          <a:prstGeom prst="rect">
            <a:avLst/>
          </a:prstGeom>
        </p:spPr>
        <p:txBody>
          <a:bodyPr anchorCtr="0" anchor="b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93510" y="988160"/>
            <a:ext cx="842400" cy="22608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indent="-260350" lvl="0" marL="4572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47075" y="320107"/>
            <a:ext cx="1910400" cy="29091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371600" y="-89"/>
            <a:ext cx="1371600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9950" lIns="39950" spcFirstLastPara="1" rIns="39950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9650" y="876924"/>
            <a:ext cx="1213500" cy="1054200"/>
          </a:xfrm>
          <a:prstGeom prst="rect">
            <a:avLst/>
          </a:prstGeom>
        </p:spPr>
        <p:txBody>
          <a:bodyPr anchorCtr="0" anchor="b" bIns="39950" lIns="39950" spcFirstLastPara="1" rIns="39950" wrap="square" tIns="39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9650" y="1993298"/>
            <a:ext cx="1213500" cy="878400"/>
          </a:xfrm>
          <a:prstGeom prst="rect">
            <a:avLst/>
          </a:prstGeom>
        </p:spPr>
        <p:txBody>
          <a:bodyPr anchorCtr="0" anchor="t" bIns="39950" lIns="39950" spcFirstLastPara="1" rIns="39950" wrap="square" tIns="39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481850" y="514898"/>
            <a:ext cx="1151100" cy="26277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3510" y="3008409"/>
            <a:ext cx="1799700" cy="4302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</p:spPr>
        <p:txBody>
          <a:bodyPr anchorCtr="0" anchor="ctr" bIns="39950" lIns="39950" spcFirstLastPara="1" rIns="39950" wrap="square" tIns="39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510" y="316462"/>
            <a:ext cx="2556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0" lIns="39950" spcFirstLastPara="1" rIns="39950" wrap="square" tIns="39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510" y="819538"/>
            <a:ext cx="25563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0" lIns="39950" spcFirstLastPara="1" rIns="39950" wrap="square" tIns="39950">
            <a:norm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667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 sz="600">
                <a:solidFill>
                  <a:schemeClr val="dk2"/>
                </a:solidFill>
              </a:defRPr>
            </a:lvl2pPr>
            <a:lvl3pPr indent="-2667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 sz="600">
                <a:solidFill>
                  <a:schemeClr val="dk2"/>
                </a:solidFill>
              </a:defRPr>
            </a:lvl3pPr>
            <a:lvl4pPr indent="-2667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 sz="600">
                <a:solidFill>
                  <a:schemeClr val="dk2"/>
                </a:solidFill>
              </a:defRPr>
            </a:lvl4pPr>
            <a:lvl5pPr indent="-2667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 sz="600">
                <a:solidFill>
                  <a:schemeClr val="dk2"/>
                </a:solidFill>
              </a:defRPr>
            </a:lvl5pPr>
            <a:lvl6pPr indent="-2667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 sz="600">
                <a:solidFill>
                  <a:schemeClr val="dk2"/>
                </a:solidFill>
              </a:defRPr>
            </a:lvl6pPr>
            <a:lvl7pPr indent="-2667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 sz="600">
                <a:solidFill>
                  <a:schemeClr val="dk2"/>
                </a:solidFill>
              </a:defRPr>
            </a:lvl7pPr>
            <a:lvl8pPr indent="-2667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 sz="600">
                <a:solidFill>
                  <a:schemeClr val="dk2"/>
                </a:solidFill>
              </a:defRPr>
            </a:lvl8pPr>
            <a:lvl9pPr indent="-2667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 sz="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41737" y="3316065"/>
            <a:ext cx="164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39950" spcFirstLastPara="1" rIns="39950" wrap="square" tIns="39950">
            <a:normAutofit/>
          </a:bodyPr>
          <a:lstStyle>
            <a:lvl1pPr lvl="0" algn="r">
              <a:buNone/>
              <a:defRPr sz="400">
                <a:solidFill>
                  <a:schemeClr val="dk2"/>
                </a:solidFill>
              </a:defRPr>
            </a:lvl1pPr>
            <a:lvl2pPr lvl="1" algn="r">
              <a:buNone/>
              <a:defRPr sz="400">
                <a:solidFill>
                  <a:schemeClr val="dk2"/>
                </a:solidFill>
              </a:defRPr>
            </a:lvl2pPr>
            <a:lvl3pPr lvl="2" algn="r">
              <a:buNone/>
              <a:defRPr sz="400">
                <a:solidFill>
                  <a:schemeClr val="dk2"/>
                </a:solidFill>
              </a:defRPr>
            </a:lvl3pPr>
            <a:lvl4pPr lvl="3" algn="r">
              <a:buNone/>
              <a:defRPr sz="400">
                <a:solidFill>
                  <a:schemeClr val="dk2"/>
                </a:solidFill>
              </a:defRPr>
            </a:lvl4pPr>
            <a:lvl5pPr lvl="4" algn="r">
              <a:buNone/>
              <a:defRPr sz="400">
                <a:solidFill>
                  <a:schemeClr val="dk2"/>
                </a:solidFill>
              </a:defRPr>
            </a:lvl5pPr>
            <a:lvl6pPr lvl="5" algn="r">
              <a:buNone/>
              <a:defRPr sz="400">
                <a:solidFill>
                  <a:schemeClr val="dk2"/>
                </a:solidFill>
              </a:defRPr>
            </a:lvl6pPr>
            <a:lvl7pPr lvl="6" algn="r">
              <a:buNone/>
              <a:defRPr sz="400">
                <a:solidFill>
                  <a:schemeClr val="dk2"/>
                </a:solidFill>
              </a:defRPr>
            </a:lvl7pPr>
            <a:lvl8pPr lvl="7" algn="r">
              <a:buNone/>
              <a:defRPr sz="400">
                <a:solidFill>
                  <a:schemeClr val="dk2"/>
                </a:solidFill>
              </a:defRPr>
            </a:lvl8pPr>
            <a:lvl9pPr lvl="8" algn="r">
              <a:buNone/>
              <a:defRPr sz="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5" y="2778575"/>
            <a:ext cx="2011600" cy="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98" y="1117900"/>
            <a:ext cx="2165499" cy="16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5650" y="107750"/>
            <a:ext cx="2513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Help your community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 </a:t>
            </a:r>
            <a:r>
              <a:rPr b="1" lang="en" sz="2700">
                <a:solidFill>
                  <a:schemeClr val="dk2"/>
                </a:solidFill>
              </a:rPr>
              <a:t>Tap and Give</a:t>
            </a:r>
            <a:endParaRPr b="1" sz="2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0"/>
            <a:ext cx="2743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50505"/>
                </a:solidFill>
                <a:highlight>
                  <a:srgbClr val="FFFFFF"/>
                </a:highlight>
              </a:rPr>
              <a:t>This fundraising initiative </a:t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50505"/>
                </a:solidFill>
                <a:highlight>
                  <a:srgbClr val="FFFFFF"/>
                </a:highlight>
              </a:rPr>
              <a:t>is sponsored by</a:t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50505"/>
                </a:solidFill>
                <a:highlight>
                  <a:srgbClr val="FFFFFF"/>
                </a:highlight>
              </a:rPr>
              <a:t>     </a:t>
            </a:r>
            <a:r>
              <a:rPr b="1" lang="en" sz="1750">
                <a:solidFill>
                  <a:srgbClr val="050505"/>
                </a:solidFill>
                <a:highlight>
                  <a:srgbClr val="FFFFFF"/>
                </a:highlight>
              </a:rPr>
              <a:t>COBS Suter Brook!</a:t>
            </a:r>
            <a:endParaRPr b="1" sz="2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2438400" cy="120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69225" y="363450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36000" y="402650"/>
            <a:ext cx="207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</a:t>
            </a:r>
            <a:r>
              <a:rPr b="1" lang="en"/>
              <a:t>tapandgive.net</a:t>
            </a:r>
            <a:endParaRPr b="1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75" y="796000"/>
            <a:ext cx="1335250" cy="13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